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90000"/>
    <a:srgbClr val="015EA2"/>
    <a:srgbClr val="015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70"/>
  </p:normalViewPr>
  <p:slideViewPr>
    <p:cSldViewPr snapToGrid="0" snapToObjects="1">
      <p:cViewPr varScale="1">
        <p:scale>
          <a:sx n="98" d="100"/>
          <a:sy n="98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82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4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0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4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3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6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9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E5991B5-3BB8-B242-9126-EE32967C673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0EA85A7-5247-9847-B3B8-0C84F817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398F-C7F8-E347-8755-8A13C266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8650" y="99146"/>
            <a:ext cx="5369169" cy="35169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Storyboard for Sedan (Toyota Camry)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4864A-2A02-2D47-A721-DE181116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2103" y="372235"/>
            <a:ext cx="9144000" cy="1128319"/>
          </a:xfrm>
        </p:spPr>
        <p:txBody>
          <a:bodyPr>
            <a:normAutofit/>
          </a:bodyPr>
          <a:lstStyle/>
          <a:p>
            <a:r>
              <a:rPr lang="en-US" dirty="0"/>
              <a:t>Toyota Camry (2016)</a:t>
            </a:r>
          </a:p>
          <a:p>
            <a:r>
              <a:rPr lang="en-US" dirty="0"/>
              <a:t>(Sedan)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DD6E4-FB25-B44C-9EB2-5F6CE79EE416}"/>
              </a:ext>
            </a:extLst>
          </p:cNvPr>
          <p:cNvSpPr txBox="1"/>
          <p:nvPr/>
        </p:nvSpPr>
        <p:spPr>
          <a:xfrm>
            <a:off x="0" y="431257"/>
            <a:ext cx="329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Jake Lionetti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BE819-F056-9D40-8964-F790D0A9E4BB}"/>
              </a:ext>
            </a:extLst>
          </p:cNvPr>
          <p:cNvSpPr txBox="1"/>
          <p:nvPr/>
        </p:nvSpPr>
        <p:spPr>
          <a:xfrm>
            <a:off x="5103926" y="2875451"/>
            <a:ext cx="1520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 Photo taken by 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3AE2E1-AFB7-2943-A70A-28490C98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994" y="1332602"/>
            <a:ext cx="3244215" cy="1460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EBA3D-E799-4090-B61F-6E9554D6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3756"/>
            <a:ext cx="12192000" cy="2582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D7A8C-99FC-4AD2-8B26-8B6A5DEAA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" y="726466"/>
            <a:ext cx="4154111" cy="5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01DA-D283-0C4B-9E5C-E07DE4F016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Sedan page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2F3D-4052-3547-B79B-1DE068B32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to use the Toyota Camry (2016 model)</a:t>
            </a:r>
          </a:p>
          <a:p>
            <a:r>
              <a:rPr lang="en-US" dirty="0"/>
              <a:t>Picture taken by me</a:t>
            </a:r>
          </a:p>
          <a:p>
            <a:r>
              <a:rPr lang="en-US" dirty="0"/>
              <a:t>Menu on the upper left (changed from previous story board)</a:t>
            </a:r>
          </a:p>
          <a:p>
            <a:r>
              <a:rPr lang="en-US" dirty="0"/>
              <a:t>Theme</a:t>
            </a:r>
          </a:p>
        </p:txBody>
      </p:sp>
    </p:spTree>
    <p:extLst>
      <p:ext uri="{BB962C8B-B14F-4D97-AF65-F5344CB8AC3E}">
        <p14:creationId xmlns:p14="http://schemas.microsoft.com/office/powerpoint/2010/main" val="411630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398F-C7F8-E347-8755-8A13C266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95460" y="66710"/>
            <a:ext cx="5369169" cy="35169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Storyboard for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4864A-2A02-2D47-A721-DE181116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351" y="1328981"/>
            <a:ext cx="9144000" cy="204311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321 Auto Street</a:t>
            </a:r>
          </a:p>
          <a:p>
            <a:r>
              <a:rPr lang="en-US" dirty="0"/>
              <a:t>(000)-000-0000</a:t>
            </a:r>
          </a:p>
          <a:p>
            <a:r>
              <a:rPr lang="en-US" dirty="0" err="1"/>
              <a:t>Contact.valuable@valuablecars.com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DD6E4-FB25-B44C-9EB2-5F6CE79EE416}"/>
              </a:ext>
            </a:extLst>
          </p:cNvPr>
          <p:cNvSpPr txBox="1"/>
          <p:nvPr/>
        </p:nvSpPr>
        <p:spPr>
          <a:xfrm>
            <a:off x="0" y="431257"/>
            <a:ext cx="329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Jake Lionetti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E6969-FE80-A74E-B009-455743BB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582" y="721374"/>
            <a:ext cx="4505538" cy="2252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DB6F80-31B6-40D8-BDAB-8958EE79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193"/>
            <a:ext cx="4154111" cy="531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BFFBF-EE16-4173-8271-85250571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" y="4342934"/>
            <a:ext cx="12192000" cy="23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4415-A8F0-BA4A-9FBD-B0A706A68C9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 page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33EB-4FCF-A047-8312-98970C22B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a menu button for easy to use navigation</a:t>
            </a:r>
          </a:p>
          <a:p>
            <a:r>
              <a:rPr lang="en-US" dirty="0"/>
              <a:t>Contact information</a:t>
            </a:r>
          </a:p>
          <a:p>
            <a:r>
              <a:rPr lang="en-US" dirty="0"/>
              <a:t>Image carousel</a:t>
            </a:r>
          </a:p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92882962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1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93300"/>
      </a:accent1>
      <a:accent2>
        <a:srgbClr val="9BAFB5"/>
      </a:accent2>
      <a:accent3>
        <a:srgbClr val="7F7F7F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{4903583C-7C3B-354C-BE65-8022EF06D950}tf10001120</Template>
  <TotalTime>2985</TotalTime>
  <Words>90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Parcel</vt:lpstr>
      <vt:lpstr>Storyboard for Sedan (Toyota Camry) page</vt:lpstr>
      <vt:lpstr>Sedan page description</vt:lpstr>
      <vt:lpstr>Storyboard for home page</vt:lpstr>
      <vt:lpstr>Home page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Storyboard for Sedan (Toyta Camry) page</dc:title>
  <dc:creator>Microsoft Office User</dc:creator>
  <cp:lastModifiedBy>Student</cp:lastModifiedBy>
  <cp:revision>23</cp:revision>
  <dcterms:created xsi:type="dcterms:W3CDTF">2019-09-04T17:16:50Z</dcterms:created>
  <dcterms:modified xsi:type="dcterms:W3CDTF">2019-10-01T23:47:47Z</dcterms:modified>
</cp:coreProperties>
</file>